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53F9-F1CF-448B-BC6C-3BBF1538021C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765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E95A2-939C-4269-80C5-1D228F939400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2518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F6341-8FC9-4E37-9E89-C55B708B6E5E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8347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0E2CA-3A34-44E4-B4AC-4EC2DC828724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054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7BC9-DDA6-412F-9949-07C74C745748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7364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8AF1-6CDA-4721-BE27-218E70DF00A4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355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0419-1EF7-4682-98ED-731E64C03406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9274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7B4F-A351-40E6-8045-2133BDA11C31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2724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7F51-2881-4354-9E0C-B592F2A6AE8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55490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6A3-6330-43CF-9C96-C142CF26055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1453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F7B4-E878-4987-91EC-34981B4E3A6F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1668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7661451-81C8-418C-98CB-1CD0F4B913D1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936625"/>
          </a:xfrm>
        </p:spPr>
        <p:txBody>
          <a:bodyPr anchor="ctr"/>
          <a:lstStyle/>
          <a:p>
            <a:pPr eaLnBrk="1" hangingPunct="1"/>
            <a:r>
              <a:rPr lang="lv-LV" altLang="lv-LV" sz="2500" b="1" smtClean="0"/>
              <a:t>Krīzes intervence/Īsterapija vērsta uz atrisinājumu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lv-LV" altLang="lv-LV" sz="3200" smtClean="0"/>
          </a:p>
        </p:txBody>
      </p:sp>
      <p:pic>
        <p:nvPicPr>
          <p:cNvPr id="2052" name="Picture 5" descr="after-much-discuss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038"/>
            <a:ext cx="914400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SC09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937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SC092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3937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237288"/>
            <a:ext cx="4038600" cy="46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lv-LV" altLang="lv-LV" sz="1800" b="1" smtClean="0"/>
              <a:t>M.A. Māra Tupese</a:t>
            </a:r>
            <a:r>
              <a:rPr lang="lv-LV" altLang="lv-LV" sz="1800" smtClean="0"/>
              <a:t> 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lv-LV" altLang="lv-LV" sz="4000" b="1" smtClean="0">
                <a:solidFill>
                  <a:srgbClr val="FF0000"/>
                </a:solidFill>
              </a:rPr>
              <a:t>PASNIEDZĒJAS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6292850"/>
            <a:ext cx="4038600" cy="565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lv-LV" altLang="lv-LV" sz="1800" b="1" smtClean="0"/>
              <a:t>Ph.D., C.S.W., L.P.C. Līga Ruperte</a:t>
            </a:r>
            <a:endParaRPr lang="lv-LV" altLang="lv-LV" sz="1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600200"/>
            <a:ext cx="48355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lv-LV" altLang="lv-LV" smtClean="0"/>
              <a:t>	</a:t>
            </a:r>
            <a:r>
              <a:rPr lang="lv-LV" altLang="lv-LV" b="1" smtClean="0"/>
              <a:t>Krīzes intervenci izmanto, lai īsā laikā palīdzētu cilvēkam, kurš cieš no emocionāla stresa vai problēmām </a:t>
            </a:r>
          </a:p>
        </p:txBody>
      </p:sp>
      <p:pic>
        <p:nvPicPr>
          <p:cNvPr id="4099" name="Picture 4" descr="DSC093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2162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8225" y="4376738"/>
            <a:ext cx="4295775" cy="2481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lv-LV" altLang="lv-LV" sz="1900" b="1" smtClean="0"/>
              <a:t>	</a:t>
            </a:r>
            <a:r>
              <a:rPr lang="lv-LV" altLang="lv-LV" sz="2800" b="1" smtClean="0"/>
              <a:t>Apliecības par kursa beigšanu triju gadu laikā 6 semināros ieguvuši 121 VPD darbinieks</a:t>
            </a:r>
          </a:p>
        </p:txBody>
      </p:sp>
      <p:pic>
        <p:nvPicPr>
          <p:cNvPr id="5123" name="Picture 4" descr="DSC09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62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DSC09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93950"/>
            <a:ext cx="29765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SC09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28622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v-LV" altLang="lv-LV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34050"/>
            <a:ext cx="8229600" cy="863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lv-LV" altLang="lv-LV" sz="2800" smtClean="0"/>
              <a:t>	Semināru dalībnieki ieguvuši daudz jaunu zināšanu un iemaņu darbā ar likumpārkāpējiem </a:t>
            </a:r>
          </a:p>
        </p:txBody>
      </p:sp>
      <p:pic>
        <p:nvPicPr>
          <p:cNvPr id="6148" name="Picture 4" descr="DSC09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2846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DSC092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43561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DSC09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19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DSC093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738"/>
            <a:ext cx="4319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v-LV" altLang="lv-LV" smtClean="0"/>
          </a:p>
        </p:txBody>
      </p:sp>
      <p:pic>
        <p:nvPicPr>
          <p:cNvPr id="7171" name="Picture 4" descr="DSC093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1150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altLang="lv-LV" b="1" smtClean="0"/>
              <a:t>Paldies visiem, kuri piedalījās</a:t>
            </a:r>
            <a:r>
              <a:rPr lang="lv-LV" altLang="lv-LV" smtClean="0"/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</Words>
  <Application>Microsoft Office PowerPoint</Application>
  <PresentationFormat>Slaidrāde ekrānā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Krīzes intervence/Īsterapija vērsta uz atrisinājumu</vt:lpstr>
      <vt:lpstr>PASNIEDZĒJAS</vt:lpstr>
      <vt:lpstr>PowerPoint prezentācija</vt:lpstr>
      <vt:lpstr>PowerPoint prezentācija</vt:lpstr>
      <vt:lpstr>PowerPoint prezentācija</vt:lpstr>
      <vt:lpstr>PowerPoint prezentācija</vt:lpstr>
    </vt:vector>
  </TitlesOfParts>
  <Company>vpd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tests</dc:creator>
  <cp:lastModifiedBy>Eduards Šarņeckis</cp:lastModifiedBy>
  <cp:revision>2</cp:revision>
  <dcterms:created xsi:type="dcterms:W3CDTF">2010-08-10T12:55:41Z</dcterms:created>
  <dcterms:modified xsi:type="dcterms:W3CDTF">2020-08-31T14:36:09Z</dcterms:modified>
</cp:coreProperties>
</file>