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B4B3-2CF7-4B0A-B3C5-0D657108552C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3416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028C-FE2D-4F02-A924-BA2259710BD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516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585F-3A8C-4AEF-ACF1-7C3C40FD5F47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919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5584-C7C5-462C-921E-CE114CF4A0F9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9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6C06E-F9FB-409F-995F-57FB272BD592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7320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5E41-7A61-4D1B-A4A8-682C5A1285E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983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56889-4766-42BB-AD7D-70D0532474A9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3907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4232-BCB8-4037-A588-EB2D641F884D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7846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09CF-EF17-4AF4-B114-C0DCC2C0D4B1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2973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B27D-8ADD-4AB9-B0B1-BBE140DF96E9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655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C25C1-B1F7-4F7B-9D98-858996DE143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7106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virsraksta stilu</a:t>
            </a:r>
            <a:endParaRPr lang="lv-LV" altLang="lv-LV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teksta stilus</a:t>
            </a:r>
          </a:p>
          <a:p>
            <a:pPr lvl="1"/>
            <a:r>
              <a:rPr lang="lv-LV" altLang="lv-LV" smtClean="0"/>
              <a:t>Otrais līmenis</a:t>
            </a:r>
          </a:p>
          <a:p>
            <a:pPr lvl="2"/>
            <a:r>
              <a:rPr lang="lv-LV" altLang="lv-LV" smtClean="0"/>
              <a:t>Trešais līmenis</a:t>
            </a:r>
          </a:p>
          <a:p>
            <a:pPr lvl="3"/>
            <a:r>
              <a:rPr lang="lv-LV" altLang="lv-LV" smtClean="0"/>
              <a:t>Ceturtais līmenis</a:t>
            </a:r>
          </a:p>
          <a:p>
            <a:pPr lvl="4"/>
            <a:r>
              <a:rPr lang="lv-LV" altLang="lv-LV" smtClean="0"/>
              <a:t>Piektais līmenis</a:t>
            </a:r>
            <a:endParaRPr lang="lv-LV" altLang="lv-LV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lv-LV" alt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v-LV" alt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2D860-8819-4B93-87BD-4896142E9A73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lv-LV" altLang="lv-LV" sz="4000"/>
              <a:t/>
            </a:r>
            <a:br>
              <a:rPr lang="lv-LV" altLang="lv-LV" sz="4000"/>
            </a:br>
            <a:r>
              <a:rPr lang="lv-LV" altLang="lv-LV" sz="3200" b="1"/>
              <a:t>CEP conference on "Recruitment and Training of Probation Practitioners", held from the 17h to the 18st of December 2009 in Agen, France</a:t>
            </a:r>
            <a:r>
              <a:rPr lang="lv-LV" altLang="lv-LV" sz="4000"/>
              <a:t> </a:t>
            </a:r>
          </a:p>
        </p:txBody>
      </p:sp>
      <p:pic>
        <p:nvPicPr>
          <p:cNvPr id="2052" name="Picture 4" descr="C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9238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lv-LV" altLang="lv-LV" sz="4000"/>
              <a:t>Latvijas delegācija Francijā, Āgenā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80975" y="5661025"/>
            <a:ext cx="9036050" cy="1006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lv-LV" altLang="lv-LV" sz="1600"/>
              <a:t>	</a:t>
            </a:r>
            <a:r>
              <a:rPr lang="lv-LV" altLang="lv-LV" sz="1600" b="1"/>
              <a:t>No kreisās:</a:t>
            </a:r>
            <a:r>
              <a:rPr lang="lv-LV" altLang="lv-LV" sz="1600"/>
              <a:t> VPD Uzraudzības nodaļas vecākais referents I.Jurevičius; VPD Izlīguma nodaļas vecākā referente S.Puzāne-Kaļina; VPD Rīgas TSV Centra raj.fil.vadītāja D.Mūrniece; CEP ģenerālsekretārs Leo Tigges; VPD vadītājs A.Dementjevs; VPD Uzraudzības nodaļas vecākā referente I.Kalniņa; VPD projekta LV0024 Apmācību nodaļas vadītāja D.Vanaga</a:t>
            </a:r>
          </a:p>
        </p:txBody>
      </p:sp>
      <p:pic>
        <p:nvPicPr>
          <p:cNvPr id="3076" name="Picture 4" descr="IMG_0024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82015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716338"/>
            <a:ext cx="8229600" cy="24098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lv-LV" altLang="lv-LV" sz="2800"/>
              <a:t>	Francijas Tieslietu ministrijas pakļautībā esošā Valsts ieslodzījuma vietu pārvaldes akadēmija apmācīta ieslodzījuma vietu darbiniekus visas Francijas ieslodzījuma vietu sistēmas vajadzībām. Studijas šajā skolā pabeigusi arī ieslodzījuma vietu darbiniece no Latvijas. </a:t>
            </a:r>
          </a:p>
        </p:txBody>
      </p:sp>
      <p:pic>
        <p:nvPicPr>
          <p:cNvPr id="4101" name="Picture 5" descr="IMG_0003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0100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0505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259238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1170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557338"/>
            <a:ext cx="4033838" cy="3889375"/>
          </a:xfrm>
        </p:spPr>
        <p:txBody>
          <a:bodyPr/>
          <a:lstStyle/>
          <a:p>
            <a:pPr>
              <a:buFontTx/>
              <a:buNone/>
            </a:pPr>
            <a:r>
              <a:rPr lang="lv-LV" altLang="lv-LV" sz="2800"/>
              <a:t>	Skolā iekārtota plaša bibliotēka, kas piedāvā gan jaunāko literatūru, gan plašu 18.gs. radītu grāmatu krājumu par cietumu sistēmu Francijā, kas saņemta dāvinājumā. </a:t>
            </a:r>
          </a:p>
        </p:txBody>
      </p:sp>
      <p:pic>
        <p:nvPicPr>
          <p:cNvPr id="5125" name="Picture 5" descr="Picture 13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143500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92600"/>
            <a:ext cx="9036050" cy="2305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lv-LV" altLang="lv-LV" sz="2000"/>
              <a:t>	</a:t>
            </a:r>
            <a:r>
              <a:rPr lang="lv-LV" altLang="lv-LV" sz="2000" b="1"/>
              <a:t>Latvijas delegāciju konferencē pārstāvēja VPD Uzraudzības nodaļas vecākais referents Imants Jurevičius.</a:t>
            </a:r>
          </a:p>
          <a:p>
            <a:pPr>
              <a:lnSpc>
                <a:spcPct val="80000"/>
              </a:lnSpc>
              <a:buFontTx/>
              <a:buNone/>
            </a:pPr>
            <a:endParaRPr lang="lv-LV" altLang="lv-LV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lv-LV" altLang="lv-LV" sz="2000"/>
              <a:t>	</a:t>
            </a:r>
            <a:r>
              <a:rPr lang="lv-LV" altLang="lv-LV" sz="1800" b="1"/>
              <a:t>No kreisās:</a:t>
            </a:r>
            <a:r>
              <a:rPr lang="lv-LV" altLang="lv-LV" sz="1800"/>
              <a:t> ENAP Pētniecības un attīstības departamenta direktore F.Courtine; Slovēnijas probācijas dienesta pārstāve S.Novak; ENAP direktore V.Detroix; Somijas probācijas dienesta Apmācību institūta apmācību plānotāja probācijas un ieslodzījuma vietu darbiniekiem H.Niskanen; VPD pārstāvis I.Jurevičius; CEP Prezidents Patrick Madigou</a:t>
            </a:r>
          </a:p>
          <a:p>
            <a:pPr>
              <a:lnSpc>
                <a:spcPct val="80000"/>
              </a:lnSpc>
              <a:buFontTx/>
              <a:buNone/>
            </a:pPr>
            <a:endParaRPr lang="lv-LV" altLang="lv-LV" sz="2000"/>
          </a:p>
        </p:txBody>
      </p:sp>
      <p:pic>
        <p:nvPicPr>
          <p:cNvPr id="7172" name="Picture 4" descr="IMG_001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agena_francija</Template>
  <TotalTime>0</TotalTime>
  <Words>204</Words>
  <Application>Microsoft Office PowerPoint</Application>
  <PresentationFormat>Slaidrāde ekrānā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7" baseType="lpstr">
      <vt:lpstr>Arial</vt:lpstr>
      <vt:lpstr>Default Design</vt:lpstr>
      <vt:lpstr> CEP conference on "Recruitment and Training of Probation Practitioners", held from the 17h to the 18st of December 2009 in Agen, France </vt:lpstr>
      <vt:lpstr>Latvijas delegācija Francijā, Āgenā</vt:lpstr>
      <vt:lpstr>PowerPoint prezentācija</vt:lpstr>
      <vt:lpstr>PowerPoint prezentācija</vt:lpstr>
      <vt:lpstr>PowerPoint prezentācija</vt:lpstr>
    </vt:vector>
  </TitlesOfParts>
  <Company>Valsts Probācijas Dienests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CEP conference on "Recruitment and Training of Probation Practitioners", held from the 17h to the 18st of December 2009 in Agen, France </dc:title>
  <dc:creator>Eduards Šarņeckis</dc:creator>
  <cp:lastModifiedBy>Eduards Šarņeckis</cp:lastModifiedBy>
  <cp:revision>1</cp:revision>
  <dcterms:created xsi:type="dcterms:W3CDTF">2020-08-31T14:50:52Z</dcterms:created>
  <dcterms:modified xsi:type="dcterms:W3CDTF">2020-08-31T14:51:03Z</dcterms:modified>
</cp:coreProperties>
</file>